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26D004-1338-415D-BE51-533948E06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F3FA0A-8257-493F-A55B-5A40C42D5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9C3EBB-6908-45C9-99F1-6C3091B1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62B9FE-B863-4AE3-AB34-01BFD128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CCA8DA-FD5A-44A3-B9F4-7F829833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69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A77FEC-7FFD-41AE-9047-343BD74C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DE9902-80AA-4E1B-82B3-E88C1D497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2CABB9-2E8F-4930-9AF4-1965D4A0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D87CFB-FBE0-4495-AC33-E9B07413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672E09-682B-424A-B83C-5EA11E4D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37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DADE07-D2DC-473F-9BD6-3EF1066B0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D723EE-A76A-4420-9C57-57F1ACC0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4910A7-C3E2-45DE-ACBB-7A01C46A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0E8775-B800-4D89-95AF-7974B2AA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15E06-37F9-40F7-BB9B-04A2D8215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3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0B370-E412-4699-8A7B-6C3887EA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587590-3A5F-4819-B868-44D470B6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6DF4B5-D706-48EF-A649-B84FB53BF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12653C-0E1E-417E-8837-0CE652E5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376553-A9C4-44FF-A474-0559744F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87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4F36E1-5648-4364-B6C2-D040F68A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D004AEB-C4DB-4F04-82E4-F08BD5BC2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6BECFF-F860-4A73-8C39-41F20D41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F25DFC-FA5F-4985-ABD3-03A2E1EA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44B892-2060-460C-B5D9-66D4D477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3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183A7C-A9E1-4285-8BFA-6AF32C69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C30528-DC42-4991-8486-FD972B7AA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7E6427-3D77-44C2-8F33-2B0FFF35C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0D0AB2-A002-42C7-A41F-CEA611CE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CC4423-2991-400D-BD94-D98EB9FE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536789-6B97-44C8-A4E7-4DECD436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55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FF7D7-662E-4BDB-BFD8-AC9032D4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C7FC29-F321-42BE-A4EA-59530E35A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BD7F7D-6154-43EC-BDB7-B1983CCE7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E947220-21B5-4027-A8EF-8A65E255C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408181D-7ACE-47BD-B359-E67A6B031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A54660-19F9-4247-A0B8-F539491B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4A4BA59-C8B3-4310-9F3A-507B9CAF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B6EC263-B1FF-4C9E-96B2-11BF1BE2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857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5A005-9998-4D01-97BD-382EFCF4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CB27C7-76B2-432A-8EF4-A1B0D0E34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2CF29F-9392-43A9-BF88-3E3C5232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C1A78F4-8DA6-4D20-9548-B89BE83F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96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5811C7-6971-4418-A0AD-DC2AFB99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119061-FDB9-45B8-BA51-969EE4CE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723275-048A-43AC-87F5-1414E941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79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7062F-E682-4CDB-AFEB-2F170506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A4C87E-42E1-48FA-B884-507E0AFF3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A457B9-3F9B-4E18-8589-3FAAB8252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E79693-BAF6-43E8-8AF3-64CCF62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10A2EB-FDE6-4A0A-B92B-C1A6DE81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315EB2-298B-4834-B3B9-1F83DBB5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76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8EDE8C-86E1-4A4B-B770-19D4650C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7135515-48F3-4688-BBFE-740BC1D97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1E2262-4680-4666-BB91-9F5A75165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2936BF-05DE-4A51-814D-5C1C47AD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E11484-9829-4FAE-AB79-F2FA10E3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AEA077-5822-4ED6-B950-28D1E09B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80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FF0A8F1-DA4C-416B-BBED-85E723AF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A8A42CC-F6F9-4298-8331-A2982AD67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348782-5E8E-443B-B145-18993260F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A55CC-64D3-48E5-8758-8A8CB0BF8AC8}" type="datetimeFigureOut">
              <a:rPr lang="it-IT" smtClean="0"/>
              <a:t>29/11/2020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3073E-99B1-4CDC-8487-9597FACA9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12FD16-B766-4A5A-8866-C5A4E2FBC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782D8-A398-4D18-935C-69F7FE736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85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86BDDC1-A9B4-47CE-BA9C-B17010124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7" y="1179584"/>
            <a:ext cx="4125014" cy="46687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878CD9-D51E-4755-8CF1-57D9CE8FB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395" y="996864"/>
            <a:ext cx="3775129" cy="536583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CC1541D-DD1D-4592-AFB8-3EC713698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932" y="1656941"/>
            <a:ext cx="2532841" cy="406758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D71A31-5442-4371-A895-BCC077AD7563}"/>
              </a:ext>
            </a:extLst>
          </p:cNvPr>
          <p:cNvSpPr txBox="1"/>
          <p:nvPr/>
        </p:nvSpPr>
        <p:spPr>
          <a:xfrm>
            <a:off x="427641" y="394753"/>
            <a:ext cx="4125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Ecco le soluzioni del nostro </a:t>
            </a:r>
            <a:r>
              <a:rPr lang="it-IT" b="1" dirty="0" err="1">
                <a:latin typeface="Georgia" panose="02040502050405020303" pitchFamily="18" charset="0"/>
              </a:rPr>
              <a:t>cruciABIO</a:t>
            </a:r>
            <a:r>
              <a:rPr lang="it-IT" b="1" dirty="0">
                <a:latin typeface="Georgia" panose="02040502050405020303" pitchFamily="18" charset="0"/>
              </a:rPr>
              <a:t>: </a:t>
            </a:r>
          </a:p>
          <a:p>
            <a:r>
              <a:rPr lang="it-IT" b="1" dirty="0">
                <a:latin typeface="Georgia" panose="02040502050405020303" pitchFamily="18" charset="0"/>
              </a:rPr>
              <a:t>Gioco 1 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5D67340-D0CE-45A2-B13F-DC3023398EA2}"/>
              </a:ext>
            </a:extLst>
          </p:cNvPr>
          <p:cNvSpPr/>
          <p:nvPr/>
        </p:nvSpPr>
        <p:spPr>
          <a:xfrm>
            <a:off x="5966792" y="487086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Gioco 2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F8074DC-88FF-468B-B33A-42324FE53F3D}"/>
              </a:ext>
            </a:extLst>
          </p:cNvPr>
          <p:cNvSpPr/>
          <p:nvPr/>
        </p:nvSpPr>
        <p:spPr>
          <a:xfrm>
            <a:off x="9501185" y="1472275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Gioco 3</a:t>
            </a:r>
          </a:p>
        </p:txBody>
      </p:sp>
    </p:spTree>
    <p:extLst>
      <p:ext uri="{BB962C8B-B14F-4D97-AF65-F5344CB8AC3E}">
        <p14:creationId xmlns:p14="http://schemas.microsoft.com/office/powerpoint/2010/main" val="209794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1A770A2-BECB-4AD6-BBAC-41EC6010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3" y="1257504"/>
            <a:ext cx="5856074" cy="4342991"/>
          </a:xfrm>
          <a:prstGeom prst="rect">
            <a:avLst/>
          </a:prstGeom>
        </p:spPr>
      </p:pic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44AB7736-AE77-4A6C-B09D-465974C38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10" y="1253330"/>
            <a:ext cx="4082629" cy="4351338"/>
          </a:xfr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FE54807-BCC3-4F37-8F71-1B50D700663C}"/>
              </a:ext>
            </a:extLst>
          </p:cNvPr>
          <p:cNvSpPr/>
          <p:nvPr/>
        </p:nvSpPr>
        <p:spPr>
          <a:xfrm>
            <a:off x="2725006" y="69163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Gioco 4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A8EB462-1BF8-416F-BC8B-A33DD15F0B1E}"/>
              </a:ext>
            </a:extLst>
          </p:cNvPr>
          <p:cNvSpPr/>
          <p:nvPr/>
        </p:nvSpPr>
        <p:spPr>
          <a:xfrm>
            <a:off x="9030556" y="624959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Gioco 5 </a:t>
            </a:r>
          </a:p>
        </p:txBody>
      </p:sp>
    </p:spTree>
    <p:extLst>
      <p:ext uri="{BB962C8B-B14F-4D97-AF65-F5344CB8AC3E}">
        <p14:creationId xmlns:p14="http://schemas.microsoft.com/office/powerpoint/2010/main" val="173099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19F1378-1853-4228-8CA9-12E61BAE5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594355"/>
            <a:ext cx="4362450" cy="56692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29F698-8A55-4439-9157-A0B50633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10310"/>
            <a:ext cx="4853571" cy="590001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2DC30193-10E9-40A5-96C9-132AC3D6C084}"/>
              </a:ext>
            </a:extLst>
          </p:cNvPr>
          <p:cNvSpPr/>
          <p:nvPr/>
        </p:nvSpPr>
        <p:spPr>
          <a:xfrm>
            <a:off x="1759308" y="140978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Gioco 6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8515C73-4978-4908-AE16-02F3136BDD19}"/>
              </a:ext>
            </a:extLst>
          </p:cNvPr>
          <p:cNvSpPr/>
          <p:nvPr/>
        </p:nvSpPr>
        <p:spPr>
          <a:xfrm>
            <a:off x="8144731" y="140978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Gioco 7</a:t>
            </a:r>
          </a:p>
        </p:txBody>
      </p:sp>
    </p:spTree>
    <p:extLst>
      <p:ext uri="{BB962C8B-B14F-4D97-AF65-F5344CB8AC3E}">
        <p14:creationId xmlns:p14="http://schemas.microsoft.com/office/powerpoint/2010/main" val="378666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0ACA907-BCFB-4A7A-827C-387D8B87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15144"/>
            <a:ext cx="5334000" cy="52785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F73E961-A295-4BD3-BB38-69EF21DA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10" y="1009650"/>
            <a:ext cx="5883728" cy="449826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BAE75CC-0C37-44A8-8DFC-EFB790284022}"/>
              </a:ext>
            </a:extLst>
          </p:cNvPr>
          <p:cNvSpPr/>
          <p:nvPr/>
        </p:nvSpPr>
        <p:spPr>
          <a:xfrm>
            <a:off x="2505931" y="640318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Gioco 8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C14A7E8-83DC-4044-9E5B-231749C0A8CC}"/>
              </a:ext>
            </a:extLst>
          </p:cNvPr>
          <p:cNvSpPr/>
          <p:nvPr/>
        </p:nvSpPr>
        <p:spPr>
          <a:xfrm>
            <a:off x="9116281" y="145812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eorgia" panose="02040502050405020303" pitchFamily="18" charset="0"/>
              </a:rPr>
              <a:t>Gioco 9</a:t>
            </a:r>
          </a:p>
        </p:txBody>
      </p:sp>
    </p:spTree>
    <p:extLst>
      <p:ext uri="{BB962C8B-B14F-4D97-AF65-F5344CB8AC3E}">
        <p14:creationId xmlns:p14="http://schemas.microsoft.com/office/powerpoint/2010/main" val="3328468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 Maria Di Mari</dc:creator>
  <cp:lastModifiedBy>Gisella Maria Di Mari</cp:lastModifiedBy>
  <cp:revision>5</cp:revision>
  <dcterms:created xsi:type="dcterms:W3CDTF">2020-11-29T17:58:46Z</dcterms:created>
  <dcterms:modified xsi:type="dcterms:W3CDTF">2020-11-29T22:05:21Z</dcterms:modified>
</cp:coreProperties>
</file>